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wmf"/><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32" r:id="rId1"/>
  </p:sldMasterIdLst>
  <p:sldIdLst>
    <p:sldId id="256" r:id="rId2"/>
    <p:sldId id="257" r:id="rId3"/>
    <p:sldId id="264" r:id="rId4"/>
    <p:sldId id="258" r:id="rId5"/>
    <p:sldId id="259" r:id="rId6"/>
    <p:sldId id="260" r:id="rId7"/>
    <p:sldId id="261" r:id="rId8"/>
    <p:sldId id="262" r:id="rId9"/>
    <p:sldId id="265" r:id="rId10"/>
  </p:sldIdLst>
  <p:sldSz cx="9144000" cy="6858000" type="screen4x3"/>
  <p:notesSz cx="7102475" cy="10234613"/>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110" d="100"/>
          <a:sy n="110" d="100"/>
        </p:scale>
        <p:origin x="-978"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cxnSp>
        <p:nvCxnSpPr>
          <p:cNvPr id="4" name="Прямая соединительная линия 7"/>
          <p:cNvCxnSpPr/>
          <p:nvPr/>
        </p:nvCxnSpPr>
        <p:spPr>
          <a:xfrm>
            <a:off x="146367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5" name="Прямая соединительная линия 12"/>
          <p:cNvCxnSpPr/>
          <p:nvPr/>
        </p:nvCxnSpPr>
        <p:spPr>
          <a:xfrm>
            <a:off x="4708525" y="3549650"/>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6" name="Овал 13"/>
          <p:cNvSpPr/>
          <p:nvPr/>
        </p:nvSpPr>
        <p:spPr>
          <a:xfrm>
            <a:off x="4540250" y="3525838"/>
            <a:ext cx="46038" cy="46037"/>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anchor="ctr"/>
          <a:lstStyle/>
          <a:p>
            <a:pPr algn="ctr" fontAlgn="auto">
              <a:spcBef>
                <a:spcPts val="0"/>
              </a:spcBef>
              <a:spcAft>
                <a:spcPts val="0"/>
              </a:spcAft>
              <a:defRPr/>
            </a:pPr>
            <a:endParaRPr lang="en-US"/>
          </a:p>
        </p:txBody>
      </p:sp>
      <p:sp>
        <p:nvSpPr>
          <p:cNvPr id="9" name="Подзаголовок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ru-RU" smtClean="0"/>
              <a:t>Образец подзаголовка</a:t>
            </a:r>
            <a:endParaRPr lang="en-US"/>
          </a:p>
        </p:txBody>
      </p:sp>
      <p:sp>
        <p:nvSpPr>
          <p:cNvPr id="28" name="Заголовок 27"/>
          <p:cNvSpPr>
            <a:spLocks noGrp="1"/>
          </p:cNvSpPr>
          <p:nvPr>
            <p:ph type="ctrTitle"/>
          </p:nvPr>
        </p:nvSpPr>
        <p:spPr>
          <a:xfrm>
            <a:off x="457200" y="1433732"/>
            <a:ext cx="8305800" cy="1981200"/>
          </a:xfrm>
          <a:ln w="6350" cap="rnd">
            <a:noFill/>
          </a:ln>
        </p:spPr>
        <p:txBody>
          <a:bodyPr>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lang="ru-RU" smtClean="0"/>
              <a:t>Образец заголовка</a:t>
            </a:r>
            <a:endParaRPr lang="en-US"/>
          </a:p>
        </p:txBody>
      </p:sp>
      <p:sp>
        <p:nvSpPr>
          <p:cNvPr id="7" name="Дата 14"/>
          <p:cNvSpPr>
            <a:spLocks noGrp="1"/>
          </p:cNvSpPr>
          <p:nvPr>
            <p:ph type="dt" sz="half" idx="10"/>
          </p:nvPr>
        </p:nvSpPr>
        <p:spPr/>
        <p:txBody>
          <a:bodyPr/>
          <a:lstStyle>
            <a:lvl1pPr>
              <a:defRPr/>
            </a:lvl1pPr>
          </a:lstStyle>
          <a:p>
            <a:pPr>
              <a:defRPr/>
            </a:pPr>
            <a:fld id="{FBCAC772-A9F6-416F-92CD-8E13C6197751}" type="datetimeFigureOut">
              <a:rPr lang="ru-RU"/>
              <a:pPr>
                <a:defRPr/>
              </a:pPr>
              <a:t>29.01.2015</a:t>
            </a:fld>
            <a:endParaRPr lang="ru-RU"/>
          </a:p>
        </p:txBody>
      </p:sp>
      <p:sp>
        <p:nvSpPr>
          <p:cNvPr id="8" name="Номер слайда 15"/>
          <p:cNvSpPr>
            <a:spLocks noGrp="1"/>
          </p:cNvSpPr>
          <p:nvPr>
            <p:ph type="sldNum" sz="quarter" idx="11"/>
          </p:nvPr>
        </p:nvSpPr>
        <p:spPr/>
        <p:txBody>
          <a:bodyPr/>
          <a:lstStyle>
            <a:lvl1pPr>
              <a:defRPr/>
            </a:lvl1pPr>
          </a:lstStyle>
          <a:p>
            <a:pPr>
              <a:defRPr/>
            </a:pPr>
            <a:fld id="{7ABC3A44-7AA0-4D18-8934-7C2D562CC0B4}" type="slidenum">
              <a:rPr lang="ru-RU"/>
              <a:pPr>
                <a:defRPr/>
              </a:pPr>
              <a:t>‹#›</a:t>
            </a:fld>
            <a:endParaRPr lang="ru-RU"/>
          </a:p>
        </p:txBody>
      </p:sp>
      <p:sp>
        <p:nvSpPr>
          <p:cNvPr id="10" name="Нижний колонтитул 16"/>
          <p:cNvSpPr>
            <a:spLocks noGrp="1"/>
          </p:cNvSpPr>
          <p:nvPr>
            <p:ph type="ftr" sz="quarter" idx="12"/>
          </p:nvPr>
        </p:nvSpPr>
        <p:spPr/>
        <p:txBody>
          <a:bodyPr/>
          <a:lstStyle>
            <a:lvl1pPr>
              <a:defRPr/>
            </a:lvl1pPr>
          </a:lstStyle>
          <a:p>
            <a:pPr>
              <a:defRPr/>
            </a:pP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2200E014-CB25-4EB4-A5FF-BCD613D0D278}" type="datetimeFigureOut">
              <a:rPr lang="ru-RU"/>
              <a:pPr>
                <a:defRPr/>
              </a:pPr>
              <a:t>29.01.2015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3E99FF40-A10B-44D5-9D31-412D20866C32}"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Дата 23"/>
          <p:cNvSpPr>
            <a:spLocks noGrp="1"/>
          </p:cNvSpPr>
          <p:nvPr>
            <p:ph type="dt" sz="half" idx="10"/>
          </p:nvPr>
        </p:nvSpPr>
        <p:spPr/>
        <p:txBody>
          <a:bodyPr/>
          <a:lstStyle>
            <a:lvl1pPr>
              <a:defRPr/>
            </a:lvl1pPr>
          </a:lstStyle>
          <a:p>
            <a:pPr>
              <a:defRPr/>
            </a:pPr>
            <a:fld id="{6B82432A-E731-474C-A66F-7B2502D1347E}" type="datetimeFigureOut">
              <a:rPr lang="ru-RU"/>
              <a:pPr>
                <a:defRPr/>
              </a:pPr>
              <a:t>29.01.2015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2BD41E6F-A6C4-4374-8308-DC38CA78D148}"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9" name="Содержимое 8"/>
          <p:cNvSpPr>
            <a:spLocks noGrp="1"/>
          </p:cNvSpPr>
          <p:nvPr>
            <p:ph idx="1"/>
          </p:nvPr>
        </p:nvSpPr>
        <p:spPr>
          <a:xfrm>
            <a:off x="457200" y="1524000"/>
            <a:ext cx="8229600"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7" name="Заголовок 16"/>
          <p:cNvSpPr>
            <a:spLocks noGrp="1"/>
          </p:cNvSpPr>
          <p:nvPr>
            <p:ph type="title"/>
          </p:nvPr>
        </p:nvSpPr>
        <p:spPr/>
        <p:txBody>
          <a:bodyPr rtlCol="0"/>
          <a:lstStyle/>
          <a:p>
            <a:r>
              <a:rPr lang="ru-RU" smtClean="0"/>
              <a:t>Образец заголовка</a:t>
            </a:r>
            <a:endParaRPr lang="en-US"/>
          </a:p>
        </p:txBody>
      </p:sp>
      <p:sp>
        <p:nvSpPr>
          <p:cNvPr id="4" name="Дата 23"/>
          <p:cNvSpPr>
            <a:spLocks noGrp="1"/>
          </p:cNvSpPr>
          <p:nvPr>
            <p:ph type="dt" sz="half" idx="10"/>
          </p:nvPr>
        </p:nvSpPr>
        <p:spPr/>
        <p:txBody>
          <a:bodyPr/>
          <a:lstStyle>
            <a:lvl1pPr>
              <a:defRPr/>
            </a:lvl1pPr>
          </a:lstStyle>
          <a:p>
            <a:pPr>
              <a:defRPr/>
            </a:pPr>
            <a:fld id="{F236037B-FAE8-4C86-9604-52390B358298}" type="datetimeFigureOut">
              <a:rPr lang="ru-RU"/>
              <a:pPr>
                <a:defRPr/>
              </a:pPr>
              <a:t>29.01.2015</a:t>
            </a:fld>
            <a:endParaRPr lang="ru-RU"/>
          </a:p>
        </p:txBody>
      </p:sp>
      <p:sp>
        <p:nvSpPr>
          <p:cNvPr id="5" name="Нижний колонтитул 9"/>
          <p:cNvSpPr>
            <a:spLocks noGrp="1"/>
          </p:cNvSpPr>
          <p:nvPr>
            <p:ph type="ftr" sz="quarter" idx="11"/>
          </p:nvPr>
        </p:nvSpPr>
        <p:spPr/>
        <p:txBody>
          <a:bodyPr/>
          <a:lstStyle>
            <a:lvl1pPr>
              <a:defRPr/>
            </a:lvl1pPr>
          </a:lstStyle>
          <a:p>
            <a:pPr>
              <a:defRPr/>
            </a:pPr>
            <a:endParaRPr lang="ru-RU"/>
          </a:p>
        </p:txBody>
      </p:sp>
      <p:sp>
        <p:nvSpPr>
          <p:cNvPr id="6" name="Номер слайда 21"/>
          <p:cNvSpPr>
            <a:spLocks noGrp="1"/>
          </p:cNvSpPr>
          <p:nvPr>
            <p:ph type="sldNum" sz="quarter" idx="12"/>
          </p:nvPr>
        </p:nvSpPr>
        <p:spPr/>
        <p:txBody>
          <a:bodyPr/>
          <a:lstStyle>
            <a:lvl1pPr>
              <a:defRPr/>
            </a:lvl1pPr>
          </a:lstStyle>
          <a:p>
            <a:pPr>
              <a:defRPr/>
            </a:pPr>
            <a:fld id="{03ACD12C-D4A1-406B-8CE6-8AEAE853FDA7}"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cxnSp>
        <p:nvCxnSpPr>
          <p:cNvPr id="4" name="Прямая соединительная линия 6"/>
          <p:cNvCxnSpPr/>
          <p:nvPr/>
        </p:nvCxnSpPr>
        <p:spPr>
          <a:xfrm>
            <a:off x="685800" y="4916488"/>
            <a:ext cx="7924800" cy="4762"/>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2" name="Заголовок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lang="ru-RU" smtClean="0"/>
              <a:t>Образец заголовка</a:t>
            </a:r>
            <a:endParaRPr lang="en-US"/>
          </a:p>
        </p:txBody>
      </p:sp>
      <p:sp>
        <p:nvSpPr>
          <p:cNvPr id="3" name="Текст 2"/>
          <p:cNvSpPr>
            <a:spLocks noGrp="1"/>
          </p:cNvSpPr>
          <p:nvPr>
            <p:ph type="body" idx="1"/>
          </p:nvPr>
        </p:nvSpPr>
        <p:spPr>
          <a:xfrm>
            <a:off x="685800" y="4958864"/>
            <a:ext cx="7924800" cy="984736"/>
          </a:xfrm>
        </p:spPr>
        <p:txBody>
          <a:bodyPr/>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C518BABB-86B1-4207-842C-FE87B0295198}" type="datetimeFigureOut">
              <a:rPr lang="ru-RU"/>
              <a:pPr>
                <a:defRPr/>
              </a:pPr>
              <a:t>29.01.2015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D8B5268C-A2FC-4254-AB8E-6EAC57A86E2C}"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11" name="Содержимое 10"/>
          <p:cNvSpPr>
            <a:spLocks noGrp="1"/>
          </p:cNvSpPr>
          <p:nvPr>
            <p:ph sz="half" idx="1"/>
          </p:nvPr>
        </p:nvSpPr>
        <p:spPr>
          <a:xfrm>
            <a:off x="457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3" name="Содержимое 12"/>
          <p:cNvSpPr>
            <a:spLocks noGrp="1"/>
          </p:cNvSpPr>
          <p:nvPr>
            <p:ph sz="half" idx="2"/>
          </p:nvPr>
        </p:nvSpPr>
        <p:spPr>
          <a:xfrm>
            <a:off x="4648200" y="1524000"/>
            <a:ext cx="4059936" cy="4572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Дата 23"/>
          <p:cNvSpPr>
            <a:spLocks noGrp="1"/>
          </p:cNvSpPr>
          <p:nvPr>
            <p:ph type="dt" sz="half" idx="10"/>
          </p:nvPr>
        </p:nvSpPr>
        <p:spPr/>
        <p:txBody>
          <a:bodyPr/>
          <a:lstStyle>
            <a:lvl1pPr>
              <a:defRPr/>
            </a:lvl1pPr>
          </a:lstStyle>
          <a:p>
            <a:pPr>
              <a:defRPr/>
            </a:pPr>
            <a:fld id="{C71B455A-78A2-41E2-8195-C3ABF75861EE}" type="datetimeFigureOut">
              <a:rPr lang="ru-RU"/>
              <a:pPr>
                <a:defRPr/>
              </a:pPr>
              <a:t>29.01.2015</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797C3F1B-313A-4B44-A5EA-3CCFA6CD3C70}"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cxnSp>
        <p:nvCxnSpPr>
          <p:cNvPr id="7" name="Прямая соединительная линия 9"/>
          <p:cNvCxnSpPr/>
          <p:nvPr/>
        </p:nvCxnSpPr>
        <p:spPr>
          <a:xfrm>
            <a:off x="563563" y="2179638"/>
            <a:ext cx="3748087"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8" name="Прямая соединительная линия 16"/>
          <p:cNvCxnSpPr/>
          <p:nvPr/>
        </p:nvCxnSpPr>
        <p:spPr>
          <a:xfrm>
            <a:off x="4754563" y="2179638"/>
            <a:ext cx="3749675" cy="1587"/>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3" name="Текст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32" name="Содержимое 31"/>
          <p:cNvSpPr>
            <a:spLocks noGrp="1"/>
          </p:cNvSpPr>
          <p:nvPr>
            <p:ph sz="half" idx="2"/>
          </p:nvPr>
        </p:nvSpPr>
        <p:spPr>
          <a:xfrm>
            <a:off x="457200"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4" name="Содержимое 33"/>
          <p:cNvSpPr>
            <a:spLocks noGrp="1"/>
          </p:cNvSpPr>
          <p:nvPr>
            <p:ph sz="quarter" idx="4"/>
          </p:nvPr>
        </p:nvSpPr>
        <p:spPr>
          <a:xfrm>
            <a:off x="4649788" y="2201896"/>
            <a:ext cx="4038600" cy="3913632"/>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2" name="Заголовок 1"/>
          <p:cNvSpPr>
            <a:spLocks noGrp="1"/>
          </p:cNvSpPr>
          <p:nvPr>
            <p:ph type="title"/>
          </p:nvPr>
        </p:nvSpPr>
        <p:spPr>
          <a:xfrm>
            <a:off x="457200" y="155448"/>
            <a:ext cx="8229600" cy="1143000"/>
          </a:xfrm>
        </p:spPr>
        <p:txBody>
          <a:bodyPr/>
          <a:lstStyle>
            <a:lvl1pPr>
              <a:defRPr/>
            </a:lvl1pPr>
          </a:lstStyle>
          <a:p>
            <a:r>
              <a:rPr lang="ru-RU" smtClean="0"/>
              <a:t>Образец заголовка</a:t>
            </a:r>
            <a:endParaRPr lang="en-US"/>
          </a:p>
        </p:txBody>
      </p:sp>
      <p:sp>
        <p:nvSpPr>
          <p:cNvPr id="12" name="Текст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a:r>
              <a:rPr lang="ru-RU" smtClean="0"/>
              <a:t>Образец текста</a:t>
            </a:r>
          </a:p>
        </p:txBody>
      </p:sp>
      <p:sp>
        <p:nvSpPr>
          <p:cNvPr id="9" name="Номер слайда 8"/>
          <p:cNvSpPr>
            <a:spLocks noGrp="1"/>
          </p:cNvSpPr>
          <p:nvPr>
            <p:ph type="sldNum" sz="quarter" idx="10"/>
          </p:nvPr>
        </p:nvSpPr>
        <p:spPr/>
        <p:txBody>
          <a:bodyPr/>
          <a:lstStyle>
            <a:lvl1pPr>
              <a:defRPr/>
            </a:lvl1pPr>
          </a:lstStyle>
          <a:p>
            <a:pPr>
              <a:defRPr/>
            </a:pPr>
            <a:fld id="{7BA2C884-9653-4B1C-8CE9-770A95FBC0CD}" type="slidenum">
              <a:rPr lang="ru-RU"/>
              <a:pPr>
                <a:defRPr/>
              </a:pPr>
              <a:t>‹#›</a:t>
            </a:fld>
            <a:endParaRPr lang="ru-RU"/>
          </a:p>
        </p:txBody>
      </p:sp>
      <p:sp>
        <p:nvSpPr>
          <p:cNvPr id="10" name="Нижний колонтитул 7"/>
          <p:cNvSpPr>
            <a:spLocks noGrp="1"/>
          </p:cNvSpPr>
          <p:nvPr>
            <p:ph type="ftr" sz="quarter" idx="11"/>
          </p:nvPr>
        </p:nvSpPr>
        <p:spPr/>
        <p:txBody>
          <a:bodyPr/>
          <a:lstStyle>
            <a:lvl1pPr>
              <a:defRPr/>
            </a:lvl1pPr>
          </a:lstStyle>
          <a:p>
            <a:pPr>
              <a:defRPr/>
            </a:pPr>
            <a:endParaRPr lang="ru-RU"/>
          </a:p>
        </p:txBody>
      </p:sp>
      <p:sp>
        <p:nvSpPr>
          <p:cNvPr id="11" name="Дата 6"/>
          <p:cNvSpPr>
            <a:spLocks noGrp="1"/>
          </p:cNvSpPr>
          <p:nvPr>
            <p:ph type="dt" sz="half" idx="12"/>
          </p:nvPr>
        </p:nvSpPr>
        <p:spPr/>
        <p:txBody>
          <a:bodyPr/>
          <a:lstStyle>
            <a:lvl1pPr>
              <a:defRPr/>
            </a:lvl1pPr>
          </a:lstStyle>
          <a:p>
            <a:pPr>
              <a:defRPr/>
            </a:pPr>
            <a:fld id="{DC90722D-815F-42A2-9DF8-09540099BD2A}" type="datetimeFigureOut">
              <a:rPr lang="ru-RU"/>
              <a:pPr>
                <a:defRPr/>
              </a:pPr>
              <a:t>29.01.2015</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en-US"/>
          </a:p>
        </p:txBody>
      </p:sp>
      <p:sp>
        <p:nvSpPr>
          <p:cNvPr id="3" name="Дата 23"/>
          <p:cNvSpPr>
            <a:spLocks noGrp="1"/>
          </p:cNvSpPr>
          <p:nvPr>
            <p:ph type="dt" sz="half" idx="10"/>
          </p:nvPr>
        </p:nvSpPr>
        <p:spPr/>
        <p:txBody>
          <a:bodyPr/>
          <a:lstStyle>
            <a:lvl1pPr>
              <a:defRPr/>
            </a:lvl1pPr>
          </a:lstStyle>
          <a:p>
            <a:pPr>
              <a:defRPr/>
            </a:pPr>
            <a:fld id="{E6A48F1B-5E1C-4123-A7EF-599B30AB9CCF}" type="datetimeFigureOut">
              <a:rPr lang="ru-RU"/>
              <a:pPr>
                <a:defRPr/>
              </a:pPr>
              <a:t>29.01.2015</a:t>
            </a:fld>
            <a:endParaRPr lang="ru-RU"/>
          </a:p>
        </p:txBody>
      </p:sp>
      <p:sp>
        <p:nvSpPr>
          <p:cNvPr id="4" name="Нижний колонтитул 9"/>
          <p:cNvSpPr>
            <a:spLocks noGrp="1"/>
          </p:cNvSpPr>
          <p:nvPr>
            <p:ph type="ftr" sz="quarter" idx="11"/>
          </p:nvPr>
        </p:nvSpPr>
        <p:spPr/>
        <p:txBody>
          <a:bodyPr/>
          <a:lstStyle>
            <a:lvl1pPr>
              <a:defRPr/>
            </a:lvl1pPr>
          </a:lstStyle>
          <a:p>
            <a:pPr>
              <a:defRPr/>
            </a:pPr>
            <a:endParaRPr lang="ru-RU"/>
          </a:p>
        </p:txBody>
      </p:sp>
      <p:sp>
        <p:nvSpPr>
          <p:cNvPr id="5" name="Номер слайда 21"/>
          <p:cNvSpPr>
            <a:spLocks noGrp="1"/>
          </p:cNvSpPr>
          <p:nvPr>
            <p:ph type="sldNum" sz="quarter" idx="12"/>
          </p:nvPr>
        </p:nvSpPr>
        <p:spPr/>
        <p:txBody>
          <a:bodyPr/>
          <a:lstStyle>
            <a:lvl1pPr>
              <a:defRPr/>
            </a:lvl1pPr>
          </a:lstStyle>
          <a:p>
            <a:pPr>
              <a:defRPr/>
            </a:pPr>
            <a:fld id="{0295E3C0-3884-450D-B9F1-DCBBF13134DB}"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23"/>
          <p:cNvSpPr>
            <a:spLocks noGrp="1"/>
          </p:cNvSpPr>
          <p:nvPr>
            <p:ph type="dt" sz="half" idx="10"/>
          </p:nvPr>
        </p:nvSpPr>
        <p:spPr/>
        <p:txBody>
          <a:bodyPr/>
          <a:lstStyle>
            <a:lvl1pPr>
              <a:defRPr/>
            </a:lvl1pPr>
          </a:lstStyle>
          <a:p>
            <a:pPr>
              <a:defRPr/>
            </a:pPr>
            <a:fld id="{3800AC08-FC7D-43F8-8965-60EC0833E2CF}" type="datetimeFigureOut">
              <a:rPr lang="ru-RU"/>
              <a:pPr>
                <a:defRPr/>
              </a:pPr>
              <a:t>29.01.2015</a:t>
            </a:fld>
            <a:endParaRPr lang="ru-RU"/>
          </a:p>
        </p:txBody>
      </p:sp>
      <p:sp>
        <p:nvSpPr>
          <p:cNvPr id="3" name="Нижний колонтитул 9"/>
          <p:cNvSpPr>
            <a:spLocks noGrp="1"/>
          </p:cNvSpPr>
          <p:nvPr>
            <p:ph type="ftr" sz="quarter" idx="11"/>
          </p:nvPr>
        </p:nvSpPr>
        <p:spPr/>
        <p:txBody>
          <a:bodyPr/>
          <a:lstStyle>
            <a:lvl1pPr>
              <a:defRPr/>
            </a:lvl1pPr>
          </a:lstStyle>
          <a:p>
            <a:pPr>
              <a:defRPr/>
            </a:pPr>
            <a:endParaRPr lang="ru-RU"/>
          </a:p>
        </p:txBody>
      </p:sp>
      <p:sp>
        <p:nvSpPr>
          <p:cNvPr id="4" name="Номер слайда 21"/>
          <p:cNvSpPr>
            <a:spLocks noGrp="1"/>
          </p:cNvSpPr>
          <p:nvPr>
            <p:ph type="sldNum" sz="quarter" idx="12"/>
          </p:nvPr>
        </p:nvSpPr>
        <p:spPr/>
        <p:txBody>
          <a:bodyPr/>
          <a:lstStyle>
            <a:lvl1pPr>
              <a:defRPr/>
            </a:lvl1pPr>
          </a:lstStyle>
          <a:p>
            <a:pPr>
              <a:defRPr/>
            </a:pPr>
            <a:fld id="{9E738681-2BB0-4CFE-B6C4-733A86E19DAE}"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9" name="Содержимое 28"/>
          <p:cNvSpPr>
            <a:spLocks noGrp="1"/>
          </p:cNvSpPr>
          <p:nvPr>
            <p:ph sz="quarter" idx="1"/>
          </p:nvPr>
        </p:nvSpPr>
        <p:spPr>
          <a:xfrm>
            <a:off x="457200" y="457200"/>
            <a:ext cx="6248400" cy="571500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3" name="Текст 2"/>
          <p:cNvSpPr>
            <a:spLocks noGrp="1"/>
          </p:cNvSpPr>
          <p:nvPr>
            <p:ph type="body" idx="2"/>
          </p:nvPr>
        </p:nvSpPr>
        <p:spPr>
          <a:xfrm>
            <a:off x="6781800" y="1600200"/>
            <a:ext cx="1984248" cy="3733800"/>
          </a:xfrm>
        </p:spPr>
        <p:txBody>
          <a:bodyPr/>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a:r>
              <a:rPr lang="ru-RU" smtClean="0"/>
              <a:t>Образец текста</a:t>
            </a:r>
          </a:p>
        </p:txBody>
      </p:sp>
      <p:sp>
        <p:nvSpPr>
          <p:cNvPr id="31" name="Заголовок 30"/>
          <p:cNvSpPr>
            <a:spLocks noGrp="1"/>
          </p:cNvSpPr>
          <p:nvPr>
            <p:ph type="title"/>
          </p:nvPr>
        </p:nvSpPr>
        <p:spPr>
          <a:xfrm>
            <a:off x="6781800" y="457200"/>
            <a:ext cx="19812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5" name="Дата 23"/>
          <p:cNvSpPr>
            <a:spLocks noGrp="1"/>
          </p:cNvSpPr>
          <p:nvPr>
            <p:ph type="dt" sz="half" idx="10"/>
          </p:nvPr>
        </p:nvSpPr>
        <p:spPr/>
        <p:txBody>
          <a:bodyPr/>
          <a:lstStyle>
            <a:lvl1pPr>
              <a:defRPr/>
            </a:lvl1pPr>
          </a:lstStyle>
          <a:p>
            <a:pPr>
              <a:defRPr/>
            </a:pPr>
            <a:fld id="{C21BEB1E-C602-41DC-AADC-5C69EC4D0F64}" type="datetimeFigureOut">
              <a:rPr lang="ru-RU"/>
              <a:pPr>
                <a:defRPr/>
              </a:pPr>
              <a:t>29.01.2015</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3EAC91C0-ED29-428B-A40F-D40C33CC246C}"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629400" y="457200"/>
            <a:ext cx="2057400" cy="1066800"/>
          </a:xfrm>
        </p:spPr>
        <p:txBody>
          <a:bodyPr lIns="91440" tIns="91440"/>
          <a:lstStyle>
            <a:lvl1pPr algn="l">
              <a:buNone/>
              <a:defRPr sz="1800" b="1" spc="-50" baseline="0">
                <a:ln w="3175">
                  <a:noFill/>
                </a:ln>
                <a:solidFill>
                  <a:schemeClr val="tx2"/>
                </a:solidFill>
                <a:effectLst/>
                <a:latin typeface="+mn-lt"/>
                <a:ea typeface="+mn-ea"/>
                <a:cs typeface="+mn-cs"/>
              </a:defRPr>
            </a:lvl1pPr>
          </a:lstStyle>
          <a:p>
            <a:r>
              <a:rPr lang="ru-RU" smtClean="0"/>
              <a:t>Образец заголовка</a:t>
            </a:r>
            <a:endParaRPr lang="en-US"/>
          </a:p>
        </p:txBody>
      </p:sp>
      <p:sp>
        <p:nvSpPr>
          <p:cNvPr id="3" name="Рисунок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normAutofit/>
          </a:bodyPr>
          <a:lstStyle>
            <a:lvl1pPr marL="0" indent="0">
              <a:buNone/>
              <a:defRPr sz="3200">
                <a:solidFill>
                  <a:schemeClr val="bg1"/>
                </a:solidFill>
              </a:defRPr>
            </a:lvl1pPr>
          </a:lstStyle>
          <a:p>
            <a:pPr lvl="0"/>
            <a:r>
              <a:rPr lang="ru-RU" noProof="0" smtClean="0"/>
              <a:t>Вставка рисунка</a:t>
            </a:r>
            <a:endParaRPr lang="en-US" noProof="0"/>
          </a:p>
        </p:txBody>
      </p:sp>
      <p:sp>
        <p:nvSpPr>
          <p:cNvPr id="4" name="Текст 3"/>
          <p:cNvSpPr>
            <a:spLocks noGrp="1"/>
          </p:cNvSpPr>
          <p:nvPr>
            <p:ph type="body" sz="half" idx="2"/>
          </p:nvPr>
        </p:nvSpPr>
        <p:spPr>
          <a:xfrm>
            <a:off x="6629400" y="1600200"/>
            <a:ext cx="2057400" cy="4419600"/>
          </a:xfrm>
        </p:spPr>
        <p:txBody>
          <a:bodyPr/>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a:r>
              <a:rPr lang="ru-RU" smtClean="0"/>
              <a:t>Образец текста</a:t>
            </a:r>
          </a:p>
        </p:txBody>
      </p:sp>
      <p:sp>
        <p:nvSpPr>
          <p:cNvPr id="5" name="Дата 23"/>
          <p:cNvSpPr>
            <a:spLocks noGrp="1"/>
          </p:cNvSpPr>
          <p:nvPr>
            <p:ph type="dt" sz="half" idx="10"/>
          </p:nvPr>
        </p:nvSpPr>
        <p:spPr/>
        <p:txBody>
          <a:bodyPr/>
          <a:lstStyle>
            <a:lvl1pPr>
              <a:defRPr/>
            </a:lvl1pPr>
          </a:lstStyle>
          <a:p>
            <a:pPr>
              <a:defRPr/>
            </a:pPr>
            <a:fld id="{EA0B2EAF-63E3-4A51-8BC7-BC7F066BCF90}" type="datetimeFigureOut">
              <a:rPr lang="ru-RU"/>
              <a:pPr>
                <a:defRPr/>
              </a:pPr>
              <a:t>29.01.2015</a:t>
            </a:fld>
            <a:endParaRPr lang="ru-RU"/>
          </a:p>
        </p:txBody>
      </p:sp>
      <p:sp>
        <p:nvSpPr>
          <p:cNvPr id="6" name="Нижний колонтитул 9"/>
          <p:cNvSpPr>
            <a:spLocks noGrp="1"/>
          </p:cNvSpPr>
          <p:nvPr>
            <p:ph type="ftr" sz="quarter" idx="11"/>
          </p:nvPr>
        </p:nvSpPr>
        <p:spPr/>
        <p:txBody>
          <a:bodyPr/>
          <a:lstStyle>
            <a:lvl1pPr>
              <a:defRPr/>
            </a:lvl1pPr>
          </a:lstStyle>
          <a:p>
            <a:pPr>
              <a:defRPr/>
            </a:pPr>
            <a:endParaRPr lang="ru-RU"/>
          </a:p>
        </p:txBody>
      </p:sp>
      <p:sp>
        <p:nvSpPr>
          <p:cNvPr id="7" name="Номер слайда 21"/>
          <p:cNvSpPr>
            <a:spLocks noGrp="1"/>
          </p:cNvSpPr>
          <p:nvPr>
            <p:ph type="sldNum" sz="quarter" idx="12"/>
          </p:nvPr>
        </p:nvSpPr>
        <p:spPr/>
        <p:txBody>
          <a:bodyPr/>
          <a:lstStyle>
            <a:lvl1pPr>
              <a:defRPr/>
            </a:lvl1pPr>
          </a:lstStyle>
          <a:p>
            <a:pPr>
              <a:defRPr/>
            </a:pPr>
            <a:fld id="{BAA237C1-E6B4-493D-8826-9A8FB1116468}"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026" name="Текст 8"/>
          <p:cNvSpPr>
            <a:spLocks noGrp="1"/>
          </p:cNvSpPr>
          <p:nvPr>
            <p:ph type="body" idx="1"/>
          </p:nvPr>
        </p:nvSpPr>
        <p:spPr bwMode="auto">
          <a:xfrm>
            <a:off x="457200" y="1447800"/>
            <a:ext cx="8229600" cy="46783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smtClean="0"/>
          </a:p>
        </p:txBody>
      </p:sp>
      <p:sp>
        <p:nvSpPr>
          <p:cNvPr id="24" name="Дата 23"/>
          <p:cNvSpPr>
            <a:spLocks noGrp="1"/>
          </p:cNvSpPr>
          <p:nvPr>
            <p:ph type="dt" sz="half" idx="2"/>
          </p:nvPr>
        </p:nvSpPr>
        <p:spPr>
          <a:xfrm>
            <a:off x="5791200" y="6203950"/>
            <a:ext cx="2590800" cy="384175"/>
          </a:xfrm>
          <a:prstGeom prst="rect">
            <a:avLst/>
          </a:prstGeom>
        </p:spPr>
        <p:txBody>
          <a:bodyPr vert="horz" anchor="ctr" anchorCtr="0"/>
          <a:lstStyle>
            <a:lvl1pPr algn="l" eaLnBrk="1" fontAlgn="auto" latinLnBrk="0" hangingPunct="1">
              <a:spcBef>
                <a:spcPts val="0"/>
              </a:spcBef>
              <a:spcAft>
                <a:spcPts val="0"/>
              </a:spcAft>
              <a:defRPr kumimoji="0" sz="1200">
                <a:solidFill>
                  <a:schemeClr val="tx2"/>
                </a:solidFill>
                <a:latin typeface="+mn-lt"/>
              </a:defRPr>
            </a:lvl1pPr>
          </a:lstStyle>
          <a:p>
            <a:pPr>
              <a:defRPr/>
            </a:pPr>
            <a:fld id="{DE4861D6-751B-4C68-B214-85939D845A58}" type="datetimeFigureOut">
              <a:rPr lang="ru-RU"/>
              <a:pPr>
                <a:defRPr/>
              </a:pPr>
              <a:t>29.01.2015</a:t>
            </a:fld>
            <a:endParaRPr lang="ru-RU"/>
          </a:p>
        </p:txBody>
      </p:sp>
      <p:sp>
        <p:nvSpPr>
          <p:cNvPr id="10" name="Нижний колонтитул 9"/>
          <p:cNvSpPr>
            <a:spLocks noGrp="1"/>
          </p:cNvSpPr>
          <p:nvPr>
            <p:ph type="ftr" sz="quarter" idx="3"/>
          </p:nvPr>
        </p:nvSpPr>
        <p:spPr>
          <a:xfrm>
            <a:off x="2133600" y="6203950"/>
            <a:ext cx="3581400" cy="384175"/>
          </a:xfrm>
          <a:prstGeom prst="rect">
            <a:avLst/>
          </a:prstGeom>
        </p:spPr>
        <p:txBody>
          <a:bodyPr vert="horz" anchor="ctr" anchorCtr="0"/>
          <a:lstStyle>
            <a:lvl1pPr algn="r" eaLnBrk="1" fontAlgn="auto" latinLnBrk="0" hangingPunct="1">
              <a:spcBef>
                <a:spcPts val="0"/>
              </a:spcBef>
              <a:spcAft>
                <a:spcPts val="0"/>
              </a:spcAft>
              <a:defRPr kumimoji="0" sz="1200">
                <a:solidFill>
                  <a:schemeClr val="tx2"/>
                </a:solidFill>
                <a:latin typeface="+mn-lt"/>
              </a:defRPr>
            </a:lvl1pPr>
          </a:lstStyle>
          <a:p>
            <a:pPr>
              <a:defRPr/>
            </a:pPr>
            <a:endParaRPr lang="ru-RU"/>
          </a:p>
        </p:txBody>
      </p:sp>
      <p:sp>
        <p:nvSpPr>
          <p:cNvPr id="22" name="Номер слайда 21"/>
          <p:cNvSpPr>
            <a:spLocks noGrp="1"/>
          </p:cNvSpPr>
          <p:nvPr>
            <p:ph type="sldNum" sz="quarter" idx="4"/>
          </p:nvPr>
        </p:nvSpPr>
        <p:spPr>
          <a:xfrm>
            <a:off x="8410575" y="6181725"/>
            <a:ext cx="609600" cy="457200"/>
          </a:xfrm>
          <a:prstGeom prst="rect">
            <a:avLst/>
          </a:prstGeom>
          <a:noFill/>
        </p:spPr>
        <p:txBody>
          <a:bodyPr vert="horz" lIns="0" tIns="0" rIns="0" bIns="0" anchor="ctr" anchorCtr="0">
            <a:noAutofit/>
          </a:bodyPr>
          <a:lstStyle>
            <a:lvl1pPr algn="ctr" eaLnBrk="1" fontAlgn="auto" latinLnBrk="0" hangingPunct="1">
              <a:spcBef>
                <a:spcPts val="0"/>
              </a:spcBef>
              <a:spcAft>
                <a:spcPts val="0"/>
              </a:spcAft>
              <a:defRPr kumimoji="0" sz="1600" baseline="0">
                <a:solidFill>
                  <a:schemeClr val="tx2"/>
                </a:solidFill>
                <a:latin typeface="+mn-lt"/>
              </a:defRPr>
            </a:lvl1pPr>
          </a:lstStyle>
          <a:p>
            <a:pPr>
              <a:defRPr/>
            </a:pPr>
            <a:fld id="{DC57E942-2ED0-4126-ADF6-4FA2A9A13C16}" type="slidenum">
              <a:rPr lang="ru-RU"/>
              <a:pPr>
                <a:defRPr/>
              </a:pPr>
              <a:t>‹#›</a:t>
            </a:fld>
            <a:endParaRPr lang="ru-RU"/>
          </a:p>
        </p:txBody>
      </p:sp>
      <p:sp>
        <p:nvSpPr>
          <p:cNvPr id="5" name="Заголовок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lang="ru-RU" smtClean="0"/>
              <a:t>Образец заголовка</a:t>
            </a:r>
            <a:endParaRPr lang="en-US"/>
          </a:p>
        </p:txBody>
      </p:sp>
    </p:spTree>
  </p:cSld>
  <p:clrMap bg1="dk1" tx1="lt1" bg2="dk2" tx2="lt2" accent1="accent1" accent2="accent2" accent3="accent3" accent4="accent4" accent5="accent5" accent6="accent6" hlink="hlink" folHlink="folHlink"/>
  <p:sldLayoutIdLst>
    <p:sldLayoutId id="2147483744" r:id="rId1"/>
    <p:sldLayoutId id="2147483743" r:id="rId2"/>
    <p:sldLayoutId id="2147483745" r:id="rId3"/>
    <p:sldLayoutId id="2147483742" r:id="rId4"/>
    <p:sldLayoutId id="2147483746" r:id="rId5"/>
    <p:sldLayoutId id="2147483741" r:id="rId6"/>
    <p:sldLayoutId id="2147483740" r:id="rId7"/>
    <p:sldLayoutId id="2147483739" r:id="rId8"/>
    <p:sldLayoutId id="2147483738" r:id="rId9"/>
    <p:sldLayoutId id="2147483737" r:id="rId10"/>
    <p:sldLayoutId id="2147483736" r:id="rId11"/>
  </p:sldLayoutIdLst>
  <p:txStyles>
    <p:titleStyle>
      <a:lvl1pPr algn="l" rtl="0" eaLnBrk="0" fontAlgn="base" hangingPunct="0">
        <a:spcBef>
          <a:spcPct val="0"/>
        </a:spcBef>
        <a:spcAft>
          <a:spcPct val="0"/>
        </a:spcAft>
        <a:defRPr lang="en-US" sz="4200" kern="1200" spc="-10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a:lvl2pPr algn="l" rtl="0" eaLnBrk="0" fontAlgn="base" hangingPunct="0">
        <a:spcBef>
          <a:spcPct val="0"/>
        </a:spcBef>
        <a:spcAft>
          <a:spcPct val="0"/>
        </a:spcAft>
        <a:defRPr sz="4200">
          <a:solidFill>
            <a:srgbClr val="F9F9F9"/>
          </a:solidFill>
          <a:latin typeface="Constantia" pitchFamily="18" charset="0"/>
        </a:defRPr>
      </a:lvl2pPr>
      <a:lvl3pPr algn="l" rtl="0" eaLnBrk="0" fontAlgn="base" hangingPunct="0">
        <a:spcBef>
          <a:spcPct val="0"/>
        </a:spcBef>
        <a:spcAft>
          <a:spcPct val="0"/>
        </a:spcAft>
        <a:defRPr sz="4200">
          <a:solidFill>
            <a:srgbClr val="F9F9F9"/>
          </a:solidFill>
          <a:latin typeface="Constantia" pitchFamily="18" charset="0"/>
        </a:defRPr>
      </a:lvl3pPr>
      <a:lvl4pPr algn="l" rtl="0" eaLnBrk="0" fontAlgn="base" hangingPunct="0">
        <a:spcBef>
          <a:spcPct val="0"/>
        </a:spcBef>
        <a:spcAft>
          <a:spcPct val="0"/>
        </a:spcAft>
        <a:defRPr sz="4200">
          <a:solidFill>
            <a:srgbClr val="F9F9F9"/>
          </a:solidFill>
          <a:latin typeface="Constantia" pitchFamily="18" charset="0"/>
        </a:defRPr>
      </a:lvl4pPr>
      <a:lvl5pPr algn="l" rtl="0" eaLnBrk="0" fontAlgn="base" hangingPunct="0">
        <a:spcBef>
          <a:spcPct val="0"/>
        </a:spcBef>
        <a:spcAft>
          <a:spcPct val="0"/>
        </a:spcAft>
        <a:defRPr sz="4200">
          <a:solidFill>
            <a:srgbClr val="F9F9F9"/>
          </a:solidFill>
          <a:latin typeface="Constantia" pitchFamily="18" charset="0"/>
        </a:defRPr>
      </a:lvl5pPr>
      <a:lvl6pPr marL="457200" algn="l" rtl="0" fontAlgn="base">
        <a:spcBef>
          <a:spcPct val="0"/>
        </a:spcBef>
        <a:spcAft>
          <a:spcPct val="0"/>
        </a:spcAft>
        <a:defRPr sz="4200">
          <a:solidFill>
            <a:srgbClr val="F9F9F9"/>
          </a:solidFill>
          <a:latin typeface="Constantia" pitchFamily="18" charset="0"/>
        </a:defRPr>
      </a:lvl6pPr>
      <a:lvl7pPr marL="914400" algn="l" rtl="0" fontAlgn="base">
        <a:spcBef>
          <a:spcPct val="0"/>
        </a:spcBef>
        <a:spcAft>
          <a:spcPct val="0"/>
        </a:spcAft>
        <a:defRPr sz="4200">
          <a:solidFill>
            <a:srgbClr val="F9F9F9"/>
          </a:solidFill>
          <a:latin typeface="Constantia" pitchFamily="18" charset="0"/>
        </a:defRPr>
      </a:lvl7pPr>
      <a:lvl8pPr marL="1371600" algn="l" rtl="0" fontAlgn="base">
        <a:spcBef>
          <a:spcPct val="0"/>
        </a:spcBef>
        <a:spcAft>
          <a:spcPct val="0"/>
        </a:spcAft>
        <a:defRPr sz="4200">
          <a:solidFill>
            <a:srgbClr val="F9F9F9"/>
          </a:solidFill>
          <a:latin typeface="Constantia" pitchFamily="18" charset="0"/>
        </a:defRPr>
      </a:lvl8pPr>
      <a:lvl9pPr marL="1828800" algn="l" rtl="0" fontAlgn="base">
        <a:spcBef>
          <a:spcPct val="0"/>
        </a:spcBef>
        <a:spcAft>
          <a:spcPct val="0"/>
        </a:spcAft>
        <a:defRPr sz="4200">
          <a:solidFill>
            <a:srgbClr val="F9F9F9"/>
          </a:solidFill>
          <a:latin typeface="Constantia" pitchFamily="18" charset="0"/>
        </a:defRPr>
      </a:lvl9pPr>
    </p:titleStyle>
    <p:bodyStyle>
      <a:lvl1pPr marL="273050" indent="-273050" algn="l" rtl="0" eaLnBrk="0" fontAlgn="base" hangingPunct="0">
        <a:spcBef>
          <a:spcPts val="600"/>
        </a:spcBef>
        <a:spcAft>
          <a:spcPct val="0"/>
        </a:spcAft>
        <a:buClr>
          <a:schemeClr val="accent2"/>
        </a:buClr>
        <a:buSzPct val="85000"/>
        <a:buFont typeface="Wingdings 2" pitchFamily="18" charset="2"/>
        <a:buChar char=""/>
        <a:defRPr sz="2600" kern="1200">
          <a:solidFill>
            <a:schemeClr val="tx1"/>
          </a:solidFill>
          <a:latin typeface="+mn-lt"/>
          <a:ea typeface="+mn-ea"/>
          <a:cs typeface="+mn-cs"/>
        </a:defRPr>
      </a:lvl1pPr>
      <a:lvl2pPr marL="639763" indent="-273050" algn="l" rtl="0" eaLnBrk="0" fontAlgn="base" hangingPunct="0">
        <a:spcBef>
          <a:spcPts val="300"/>
        </a:spcBef>
        <a:spcAft>
          <a:spcPct val="0"/>
        </a:spcAft>
        <a:buClr>
          <a:srgbClr val="D6903D"/>
        </a:buClr>
        <a:buSzPct val="85000"/>
        <a:buFont typeface="Wingdings 2" pitchFamily="18" charset="2"/>
        <a:buChar char=""/>
        <a:defRPr sz="2400" kern="1200">
          <a:solidFill>
            <a:schemeClr val="tx2"/>
          </a:solidFill>
          <a:latin typeface="+mn-lt"/>
          <a:ea typeface="+mn-ea"/>
          <a:cs typeface="+mn-cs"/>
        </a:defRPr>
      </a:lvl2pPr>
      <a:lvl3pPr marL="1004888" indent="-228600" algn="l" rtl="0" eaLnBrk="0" fontAlgn="base" hangingPunct="0">
        <a:spcBef>
          <a:spcPts val="300"/>
        </a:spcBef>
        <a:spcAft>
          <a:spcPct val="0"/>
        </a:spcAft>
        <a:buClr>
          <a:srgbClr val="B37732"/>
        </a:buClr>
        <a:buSzPct val="85000"/>
        <a:buFont typeface="Wingdings 2" pitchFamily="18" charset="2"/>
        <a:buChar char=""/>
        <a:defRPr sz="2100" kern="1200">
          <a:solidFill>
            <a:schemeClr val="tx1"/>
          </a:solidFill>
          <a:latin typeface="+mn-lt"/>
          <a:ea typeface="+mn-ea"/>
          <a:cs typeface="+mn-cs"/>
        </a:defRPr>
      </a:lvl3pPr>
      <a:lvl4pPr marL="1279525" indent="-228600" algn="l" rtl="0" eaLnBrk="0" fontAlgn="base" hangingPunct="0">
        <a:spcBef>
          <a:spcPts val="300"/>
        </a:spcBef>
        <a:spcAft>
          <a:spcPct val="0"/>
        </a:spcAft>
        <a:buClr>
          <a:srgbClr val="D6903D"/>
        </a:buClr>
        <a:buSzPct val="85000"/>
        <a:buFont typeface="Wingdings 2" pitchFamily="18" charset="2"/>
        <a:buChar char=""/>
        <a:defRPr sz="1900" kern="1200">
          <a:solidFill>
            <a:schemeClr val="tx1"/>
          </a:solidFill>
          <a:latin typeface="+mn-lt"/>
          <a:ea typeface="+mn-ea"/>
          <a:cs typeface="+mn-cs"/>
        </a:defRPr>
      </a:lvl4pPr>
      <a:lvl5pPr marL="1554163" indent="-228600" algn="l" rtl="0" eaLnBrk="0" fontAlgn="base" hangingPunct="0">
        <a:spcBef>
          <a:spcPts val="338"/>
        </a:spcBef>
        <a:spcAft>
          <a:spcPct val="0"/>
        </a:spcAft>
        <a:buClr>
          <a:srgbClr val="D6903D"/>
        </a:buClr>
        <a:buSzPct val="85000"/>
        <a:buFont typeface="Wingdings 2" pitchFamily="18" charset="2"/>
        <a:buChar char=""/>
        <a:defRPr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2428875" y="4786313"/>
            <a:ext cx="6400800" cy="1752600"/>
          </a:xfrm>
        </p:spPr>
        <p:txBody>
          <a:bodyPr/>
          <a:lstStyle/>
          <a:p>
            <a:pPr algn="r" eaLnBrk="1" fontAlgn="auto" hangingPunct="1">
              <a:spcAft>
                <a:spcPts val="0"/>
              </a:spcAft>
              <a:buFont typeface="Wingdings 2"/>
              <a:buNone/>
              <a:defRPr/>
            </a:pPr>
            <a:r>
              <a:rPr lang="ru-RU" sz="2400" dirty="0" smtClean="0"/>
              <a:t>Выполнила:</a:t>
            </a:r>
          </a:p>
          <a:p>
            <a:pPr algn="r" eaLnBrk="1" fontAlgn="auto" hangingPunct="1">
              <a:spcAft>
                <a:spcPts val="0"/>
              </a:spcAft>
              <a:buFont typeface="Wingdings 2"/>
              <a:buNone/>
              <a:defRPr/>
            </a:pPr>
            <a:r>
              <a:rPr lang="ru-RU" sz="2400" dirty="0" smtClean="0"/>
              <a:t>Ученица 11 «А» класса</a:t>
            </a:r>
          </a:p>
          <a:p>
            <a:pPr algn="r" eaLnBrk="1" fontAlgn="auto" hangingPunct="1">
              <a:spcAft>
                <a:spcPts val="0"/>
              </a:spcAft>
              <a:buFont typeface="Wingdings 2"/>
              <a:buNone/>
              <a:defRPr/>
            </a:pPr>
            <a:r>
              <a:rPr lang="ru-RU" sz="2400" dirty="0" smtClean="0"/>
              <a:t>Школы № 222</a:t>
            </a:r>
          </a:p>
          <a:p>
            <a:pPr algn="r" eaLnBrk="1" fontAlgn="auto" hangingPunct="1">
              <a:spcAft>
                <a:spcPts val="0"/>
              </a:spcAft>
              <a:buFont typeface="Wingdings 2"/>
              <a:buNone/>
              <a:defRPr/>
            </a:pPr>
            <a:r>
              <a:rPr lang="ru-RU" sz="2400" dirty="0" err="1" smtClean="0"/>
              <a:t>Черепенникова</a:t>
            </a:r>
            <a:r>
              <a:rPr lang="ru-RU" sz="2400" dirty="0" smtClean="0"/>
              <a:t> Юлия</a:t>
            </a:r>
            <a:endParaRPr lang="ru-RU" sz="2400" dirty="0"/>
          </a:p>
        </p:txBody>
      </p:sp>
      <p:sp>
        <p:nvSpPr>
          <p:cNvPr id="2" name="Заголовок 1"/>
          <p:cNvSpPr>
            <a:spLocks noGrp="1"/>
          </p:cNvSpPr>
          <p:nvPr>
            <p:ph type="ctrTitle"/>
          </p:nvPr>
        </p:nvSpPr>
        <p:spPr>
          <a:xfrm>
            <a:off x="214282" y="0"/>
            <a:ext cx="8929718" cy="3714776"/>
          </a:xfrm>
        </p:spPr>
        <p:txBody>
          <a:bodyPr/>
          <a:lstStyle/>
          <a:p>
            <a:pPr eaLnBrk="1" fontAlgn="auto" hangingPunct="1">
              <a:spcAft>
                <a:spcPts val="0"/>
              </a:spcAft>
              <a:defRPr/>
            </a:pPr>
            <a:r>
              <a:rPr lang="ru-RU" sz="6000" b="1" smtClean="0"/>
              <a:t>Монастырь «Дивеево»</a:t>
            </a:r>
            <a:endParaRPr lang="ru-RU" sz="6000" b="1"/>
          </a:p>
        </p:txBody>
      </p:sp>
    </p:spTree>
  </p:cSld>
  <p:clrMapOvr>
    <a:masterClrMapping/>
  </p:clrMapOvr>
  <p:transition>
    <p:zoom dir="in"/>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type="subTitle" idx="1"/>
          </p:nvPr>
        </p:nvSpPr>
        <p:spPr>
          <a:xfrm>
            <a:off x="457200" y="3700463"/>
            <a:ext cx="8305800" cy="1143000"/>
          </a:xfrm>
        </p:spPr>
        <p:txBody>
          <a:bodyPr>
            <a:normAutofit/>
          </a:bodyPr>
          <a:lstStyle/>
          <a:p>
            <a:pPr eaLnBrk="1" fontAlgn="auto" hangingPunct="1">
              <a:spcAft>
                <a:spcPts val="0"/>
              </a:spcAft>
              <a:buFont typeface="Wingdings 2"/>
              <a:buNone/>
              <a:defRPr/>
            </a:pPr>
            <a:r>
              <a:rPr lang="ru-RU" dirty="0" smtClean="0"/>
              <a:t/>
            </a:r>
            <a:br>
              <a:rPr lang="ru-RU" dirty="0" smtClean="0"/>
            </a:br>
            <a:endParaRPr lang="ru-RU" dirty="0"/>
          </a:p>
        </p:txBody>
      </p:sp>
      <p:sp>
        <p:nvSpPr>
          <p:cNvPr id="4" name="Заголовок 3"/>
          <p:cNvSpPr>
            <a:spLocks noGrp="1"/>
          </p:cNvSpPr>
          <p:nvPr>
            <p:ph type="ctrTitle"/>
          </p:nvPr>
        </p:nvSpPr>
        <p:spPr/>
        <p:txBody>
          <a:bodyPr/>
          <a:lstStyle/>
          <a:p>
            <a:pPr eaLnBrk="1" fontAlgn="auto" hangingPunct="1">
              <a:spcAft>
                <a:spcPts val="0"/>
              </a:spcAft>
              <a:defRPr/>
            </a:pPr>
            <a:r>
              <a:rPr lang="ru-RU" err="1" smtClean="0"/>
              <a:t>пппп</a:t>
            </a:r>
            <a:endParaRPr lang="ru-RU"/>
          </a:p>
        </p:txBody>
      </p:sp>
      <p:pic>
        <p:nvPicPr>
          <p:cNvPr id="14339" name="Picture 6" descr="Дивеево. Серафимо-Дивеевский Троицкий монастырь"/>
          <p:cNvPicPr>
            <a:picLocks noChangeAspect="1" noChangeArrowheads="1"/>
          </p:cNvPicPr>
          <p:nvPr/>
        </p:nvPicPr>
        <p:blipFill>
          <a:blip r:embed="rId2"/>
          <a:srcRect/>
          <a:stretch>
            <a:fillRect/>
          </a:stretch>
        </p:blipFill>
        <p:spPr bwMode="auto">
          <a:xfrm>
            <a:off x="-7938" y="0"/>
            <a:ext cx="9151938" cy="6858000"/>
          </a:xfrm>
          <a:prstGeom prst="rect">
            <a:avLst/>
          </a:prstGeom>
          <a:noFill/>
          <a:ln w="9525">
            <a:noFill/>
            <a:miter lim="800000"/>
            <a:headEnd/>
            <a:tailEnd/>
          </a:ln>
        </p:spPr>
      </p:pic>
      <p:sp>
        <p:nvSpPr>
          <p:cNvPr id="14340" name="TextBox 5"/>
          <p:cNvSpPr txBox="1">
            <a:spLocks noChangeArrowheads="1"/>
          </p:cNvSpPr>
          <p:nvPr/>
        </p:nvSpPr>
        <p:spPr bwMode="auto">
          <a:xfrm>
            <a:off x="0" y="5857875"/>
            <a:ext cx="9144000" cy="523875"/>
          </a:xfrm>
          <a:prstGeom prst="rect">
            <a:avLst/>
          </a:prstGeom>
          <a:noFill/>
          <a:ln w="9525">
            <a:noFill/>
            <a:miter lim="800000"/>
            <a:headEnd/>
            <a:tailEnd/>
          </a:ln>
        </p:spPr>
        <p:txBody>
          <a:bodyPr>
            <a:spAutoFit/>
          </a:bodyPr>
          <a:lstStyle/>
          <a:p>
            <a:r>
              <a:rPr lang="ru-RU" sz="2800" b="1" i="1">
                <a:latin typeface="Constantia" pitchFamily="18" charset="0"/>
              </a:rPr>
              <a:t>Серафимо - Дивеевский православный монастырь</a:t>
            </a:r>
          </a:p>
        </p:txBody>
      </p:sp>
    </p:spTree>
  </p:cSld>
  <p:clrMapOvr>
    <a:masterClrMapping/>
  </p:clrMapOvr>
  <p:transition>
    <p:strips dir="ru"/>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5361" name="Picture 4" descr="Beautiful places in Russia - Page 15"/>
          <p:cNvPicPr>
            <a:picLocks noChangeAspect="1" noChangeArrowheads="1"/>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
        <p:nvSpPr>
          <p:cNvPr id="15362" name="TextBox 7"/>
          <p:cNvSpPr txBox="1">
            <a:spLocks noChangeArrowheads="1"/>
          </p:cNvSpPr>
          <p:nvPr/>
        </p:nvSpPr>
        <p:spPr bwMode="auto">
          <a:xfrm>
            <a:off x="928688" y="0"/>
            <a:ext cx="8215312" cy="1016000"/>
          </a:xfrm>
          <a:prstGeom prst="rect">
            <a:avLst/>
          </a:prstGeom>
          <a:noFill/>
          <a:ln w="9525">
            <a:noFill/>
            <a:miter lim="800000"/>
            <a:headEnd/>
            <a:tailEnd/>
          </a:ln>
        </p:spPr>
        <p:txBody>
          <a:bodyPr>
            <a:spAutoFit/>
          </a:bodyPr>
          <a:lstStyle/>
          <a:p>
            <a:r>
              <a:rPr lang="ru-RU" sz="2000" b="1">
                <a:latin typeface="Constantia" pitchFamily="18" charset="0"/>
              </a:rPr>
              <a:t>Этот монастырь является одним из самых почитаемых святых мест России. По преданию Дивеевский женский монастырь является четвертым уделом Богородицы</a:t>
            </a:r>
            <a:r>
              <a:rPr lang="ru-RU">
                <a:latin typeface="Constantia" pitchFamily="18" charset="0"/>
              </a:rPr>
              <a:t>.</a:t>
            </a:r>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786313" y="285750"/>
            <a:ext cx="4186237" cy="6715125"/>
          </a:xfrm>
        </p:spPr>
        <p:txBody>
          <a:bodyPr>
            <a:normAutofit fontScale="85000" lnSpcReduction="20000"/>
          </a:bodyPr>
          <a:lstStyle/>
          <a:p>
            <a:pPr marL="274320" indent="-274320" eaLnBrk="1" fontAlgn="auto" hangingPunct="1">
              <a:spcAft>
                <a:spcPts val="0"/>
              </a:spcAft>
              <a:buFont typeface="Wingdings 2"/>
              <a:buChar char=""/>
              <a:defRPr/>
            </a:pPr>
            <a:r>
              <a:rPr lang="ru-RU" dirty="0" smtClean="0"/>
              <a:t>История его возникновения берет свои корни еще с XVIII века. В 1760 году вдова полковника Мельгунова ехала из Киева в </a:t>
            </a:r>
            <a:r>
              <a:rPr lang="ru-RU" dirty="0" err="1" smtClean="0"/>
              <a:t>Саров</a:t>
            </a:r>
            <a:r>
              <a:rPr lang="ru-RU" dirty="0" smtClean="0"/>
              <a:t>. Около небольшой </a:t>
            </a:r>
            <a:r>
              <a:rPr lang="ru-RU" dirty="0" err="1" smtClean="0"/>
              <a:t>Дивеевской</a:t>
            </a:r>
            <a:r>
              <a:rPr lang="ru-RU" dirty="0" smtClean="0"/>
              <a:t> церквушки она решила отдохнуть с дороги. Удивительно, но во сне к ней пришла Святая Богородица, приказавшая построить крепость из камня на месте существующей церкви и основать в ней женскую общину. Считается, что Небесная Царица обустроила здесь свой последний удел после Иберии, Киева и Афона. Так Агафья Семеновна навсегда осталась в деревне, выполняя при этом свой святой долг.</a:t>
            </a:r>
            <a:br>
              <a:rPr lang="ru-RU" dirty="0" smtClean="0"/>
            </a:br>
            <a:endParaRPr lang="ru-RU" dirty="0"/>
          </a:p>
        </p:txBody>
      </p:sp>
      <p:pic>
        <p:nvPicPr>
          <p:cNvPr id="16386" name="Picture 2" descr="Дивеево Гостиница &quot;Русская тройка&quot; в Дивеево"/>
          <p:cNvPicPr>
            <a:picLocks noChangeAspect="1" noChangeArrowheads="1"/>
          </p:cNvPicPr>
          <p:nvPr/>
        </p:nvPicPr>
        <p:blipFill>
          <a:blip r:embed="rId2"/>
          <a:srcRect/>
          <a:stretch>
            <a:fillRect/>
          </a:stretch>
        </p:blipFill>
        <p:spPr bwMode="auto">
          <a:xfrm>
            <a:off x="357188" y="857250"/>
            <a:ext cx="4641850" cy="4659313"/>
          </a:xfrm>
          <a:prstGeom prst="rect">
            <a:avLst/>
          </a:prstGeom>
          <a:noFill/>
          <a:ln w="9525">
            <a:noFill/>
            <a:miter lim="800000"/>
            <a:headEnd/>
            <a:tailEnd/>
          </a:ln>
        </p:spPr>
      </p:pic>
    </p:spTree>
  </p:cSld>
  <p:clrMapOvr>
    <a:masterClrMapping/>
  </p:clrMapOvr>
  <p:transition>
    <p:split orient="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88" y="214313"/>
            <a:ext cx="8229600" cy="2571750"/>
          </a:xfrm>
        </p:spPr>
        <p:txBody>
          <a:bodyPr>
            <a:normAutofit fontScale="92500"/>
          </a:bodyPr>
          <a:lstStyle/>
          <a:p>
            <a:pPr marL="274320" indent="-274320" eaLnBrk="1" fontAlgn="auto" hangingPunct="1">
              <a:spcAft>
                <a:spcPts val="0"/>
              </a:spcAft>
              <a:buFont typeface="Wingdings 2"/>
              <a:buChar char=""/>
              <a:defRPr/>
            </a:pPr>
            <a:r>
              <a:rPr lang="ru-RU" sz="2400" dirty="0" smtClean="0"/>
              <a:t>В 1774 году на собственные средства она заложила первый фундамент Казанской церкви. Изначально церковь считалась приходской, однако уже тогда отец Серафим был четко уверен, что вскоре она станет женским собором. Спустя одно столетие так и произошло. За все время существования собор расширил свои владения. </a:t>
            </a:r>
            <a:r>
              <a:rPr lang="ru-RU" dirty="0" smtClean="0"/>
              <a:t/>
            </a:r>
            <a:br>
              <a:rPr lang="ru-RU" dirty="0" smtClean="0"/>
            </a:br>
            <a:endParaRPr lang="ru-RU" dirty="0"/>
          </a:p>
        </p:txBody>
      </p:sp>
      <p:pic>
        <p:nvPicPr>
          <p:cNvPr id="17410" name="Picture 2" descr="Дивеевский монастырь: Статьи"/>
          <p:cNvPicPr>
            <a:picLocks noChangeAspect="1" noChangeArrowheads="1"/>
          </p:cNvPicPr>
          <p:nvPr/>
        </p:nvPicPr>
        <p:blipFill>
          <a:blip r:embed="rId2"/>
          <a:srcRect/>
          <a:stretch>
            <a:fillRect/>
          </a:stretch>
        </p:blipFill>
        <p:spPr bwMode="auto">
          <a:xfrm>
            <a:off x="428625" y="2357438"/>
            <a:ext cx="4071938" cy="3370262"/>
          </a:xfrm>
          <a:prstGeom prst="rect">
            <a:avLst/>
          </a:prstGeom>
          <a:noFill/>
          <a:ln w="9525">
            <a:noFill/>
            <a:miter lim="800000"/>
            <a:headEnd/>
            <a:tailEnd/>
          </a:ln>
        </p:spPr>
      </p:pic>
      <p:pic>
        <p:nvPicPr>
          <p:cNvPr id="17411" name="Picture 2" descr="&amp;Scy;&amp;kcy;&amp;icy;&amp;dcy;&amp;kcy;&amp;acy; 50% &amp;ncy;&amp;acy; &amp;acy;&amp;vcy;&amp;tcy;&amp;ocy;&amp;bcy;&amp;ucy;&amp;scy;&amp;ncy;&amp;ycy;&amp;jcy; &amp;tcy;&amp;ucy;&amp;rcy; &amp;vcy; &amp;Dcy;&amp;icy;&amp;vcy;&amp;iecy;&amp;iecy;&amp;vcy;&amp;ocy;!"/>
          <p:cNvPicPr>
            <a:picLocks noChangeAspect="1" noChangeArrowheads="1"/>
          </p:cNvPicPr>
          <p:nvPr/>
        </p:nvPicPr>
        <p:blipFill>
          <a:blip r:embed="rId3"/>
          <a:srcRect/>
          <a:stretch>
            <a:fillRect/>
          </a:stretch>
        </p:blipFill>
        <p:spPr bwMode="auto">
          <a:xfrm>
            <a:off x="4714875" y="3214688"/>
            <a:ext cx="4143375" cy="3214687"/>
          </a:xfrm>
          <a:prstGeom prst="rect">
            <a:avLst/>
          </a:prstGeom>
          <a:noFill/>
          <a:ln w="9525">
            <a:noFill/>
            <a:miter lim="800000"/>
            <a:headEnd/>
            <a:tailEnd/>
          </a:ln>
        </p:spPr>
      </p:pic>
    </p:spTree>
  </p:cSld>
  <p:clrMapOvr>
    <a:masterClrMapping/>
  </p:clrMapOvr>
  <p:transition>
    <p:split orient="vert" dir="in"/>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88" y="285750"/>
            <a:ext cx="8229600" cy="2786063"/>
          </a:xfrm>
        </p:spPr>
        <p:txBody>
          <a:bodyPr>
            <a:normAutofit fontScale="92500" lnSpcReduction="20000"/>
          </a:bodyPr>
          <a:lstStyle/>
          <a:p>
            <a:pPr marL="274320" indent="-274320" eaLnBrk="1" fontAlgn="auto" hangingPunct="1">
              <a:spcAft>
                <a:spcPts val="0"/>
              </a:spcAft>
              <a:buFont typeface="Wingdings 2"/>
              <a:buChar char=""/>
              <a:defRPr/>
            </a:pPr>
            <a:r>
              <a:rPr lang="ru-RU" sz="2400" dirty="0" smtClean="0"/>
              <a:t>Сейчас на его территории находятся обители и храмы, церкви и соборы, колокольни, часовни и приюты. Во времена правления советских вождей монастырь пришел в упадок, после чего был закрыт в 1972 году. Но 1988 году началось активное его возрождение. Сегодня </a:t>
            </a:r>
            <a:r>
              <a:rPr lang="ru-RU" sz="2400" dirty="0" err="1" smtClean="0"/>
              <a:t>Дивеевский</a:t>
            </a:r>
            <a:r>
              <a:rPr lang="ru-RU" sz="2400" dirty="0" smtClean="0"/>
              <a:t> монастырь принадлежит Нижегородской епархии и является одним из любимых мест пребывания паломников и прихожан.</a:t>
            </a:r>
            <a:r>
              <a:rPr lang="ru-RU" dirty="0" smtClean="0"/>
              <a:t/>
            </a:r>
            <a:br>
              <a:rPr lang="ru-RU" dirty="0" smtClean="0"/>
            </a:br>
            <a:endParaRPr lang="ru-RU" dirty="0"/>
          </a:p>
        </p:txBody>
      </p:sp>
      <p:pic>
        <p:nvPicPr>
          <p:cNvPr id="18434" name="Picture 4" descr="&amp;Dcy;&amp;icy;&amp;vcy;&amp;iecy;&amp;iecy;&amp;vcy;&amp;ocy; &amp;icy; &amp;iecy;&amp;gcy;&amp;ocy; &amp;scy;&amp;vcy;&amp;yacy;&amp;tcy;&amp;ycy;&amp;ncy;&amp;icy;"/>
          <p:cNvPicPr>
            <a:picLocks noChangeAspect="1" noChangeArrowheads="1"/>
          </p:cNvPicPr>
          <p:nvPr/>
        </p:nvPicPr>
        <p:blipFill>
          <a:blip r:embed="rId2"/>
          <a:srcRect/>
          <a:stretch>
            <a:fillRect/>
          </a:stretch>
        </p:blipFill>
        <p:spPr bwMode="auto">
          <a:xfrm>
            <a:off x="2500313" y="2214563"/>
            <a:ext cx="6000750" cy="4232275"/>
          </a:xfrm>
          <a:prstGeom prst="rect">
            <a:avLst/>
          </a:prstGeom>
          <a:noFill/>
          <a:ln w="9525">
            <a:noFill/>
            <a:miter lim="800000"/>
            <a:headEnd/>
            <a:tailEnd/>
          </a:ln>
        </p:spPr>
      </p:pic>
    </p:spTree>
  </p:cSld>
  <p:clrMapOvr>
    <a:masterClrMapping/>
  </p:clrMapOvr>
  <p:transition>
    <p:strips dir="ld"/>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Содержимое 2"/>
          <p:cNvSpPr>
            <a:spLocks noGrp="1"/>
          </p:cNvSpPr>
          <p:nvPr>
            <p:ph idx="1"/>
          </p:nvPr>
        </p:nvSpPr>
        <p:spPr>
          <a:xfrm>
            <a:off x="500063" y="857250"/>
            <a:ext cx="8229600" cy="1571625"/>
          </a:xfrm>
        </p:spPr>
        <p:txBody>
          <a:bodyPr/>
          <a:lstStyle/>
          <a:p>
            <a:pPr eaLnBrk="1" hangingPunct="1"/>
            <a:r>
              <a:rPr lang="ru-RU" i="1" smtClean="0"/>
              <a:t>Свято-Троицкий Серафимо-Дивеевский женский монастырь;</a:t>
            </a:r>
          </a:p>
          <a:p>
            <a:pPr eaLnBrk="1" hangingPunct="1"/>
            <a:r>
              <a:rPr lang="ru-RU" i="1" smtClean="0"/>
              <a:t>Канавка Божьей Матери.</a:t>
            </a:r>
          </a:p>
          <a:p>
            <a:pPr eaLnBrk="1" hangingPunct="1"/>
            <a:endParaRPr lang="ru-RU" smtClean="0"/>
          </a:p>
        </p:txBody>
      </p:sp>
      <p:sp>
        <p:nvSpPr>
          <p:cNvPr id="2" name="Заголовок 1"/>
          <p:cNvSpPr>
            <a:spLocks noGrp="1"/>
          </p:cNvSpPr>
          <p:nvPr>
            <p:ph type="title"/>
          </p:nvPr>
        </p:nvSpPr>
        <p:spPr>
          <a:xfrm>
            <a:off x="571472" y="285728"/>
            <a:ext cx="8229600" cy="585806"/>
          </a:xfrm>
        </p:spPr>
        <p:txBody>
          <a:bodyPr/>
          <a:lstStyle/>
          <a:p>
            <a:pPr eaLnBrk="1" fontAlgn="auto" hangingPunct="1">
              <a:spcAft>
                <a:spcPts val="0"/>
              </a:spcAft>
              <a:defRPr/>
            </a:pPr>
            <a:r>
              <a:rPr lang="ru-RU" sz="3200" b="1" smtClean="0"/>
              <a:t>Ярчайшие святыни </a:t>
            </a:r>
            <a:r>
              <a:rPr lang="ru-RU" sz="3200" b="1" err="1" smtClean="0"/>
              <a:t>Дивеевской</a:t>
            </a:r>
            <a:r>
              <a:rPr lang="ru-RU" sz="3200" b="1" smtClean="0"/>
              <a:t> земли:</a:t>
            </a:r>
            <a:endParaRPr lang="ru-RU" sz="3200" b="1"/>
          </a:p>
        </p:txBody>
      </p:sp>
      <p:pic>
        <p:nvPicPr>
          <p:cNvPr id="19459" name="Picture 2" descr="CВЯТЫЕ БЛАГОВЕРНЫЕ ПЕТР И ФЕВРОНИЯ - ИСТОРИЯ ЛЮБВИ. - Лидия- я.ру"/>
          <p:cNvPicPr>
            <a:picLocks noChangeAspect="1" noChangeArrowheads="1"/>
          </p:cNvPicPr>
          <p:nvPr/>
        </p:nvPicPr>
        <p:blipFill>
          <a:blip r:embed="rId2"/>
          <a:srcRect/>
          <a:stretch>
            <a:fillRect/>
          </a:stretch>
        </p:blipFill>
        <p:spPr bwMode="auto">
          <a:xfrm>
            <a:off x="5000625" y="1357313"/>
            <a:ext cx="3714750" cy="3714750"/>
          </a:xfrm>
          <a:prstGeom prst="rect">
            <a:avLst/>
          </a:prstGeom>
          <a:noFill/>
          <a:ln w="9525">
            <a:noFill/>
            <a:miter lim="800000"/>
            <a:headEnd/>
            <a:tailEnd/>
          </a:ln>
        </p:spPr>
      </p:pic>
      <p:pic>
        <p:nvPicPr>
          <p:cNvPr id="19460" name="Picture 4" descr="&amp;Scy;&amp;iecy;&amp;rcy;&amp;acy;&amp;fcy;&amp;icy;&amp;mcy;&amp;ocy;-&amp;Dcy;&amp;icy;&amp;vcy;&amp;iecy;&amp;iecy;&amp;vcy;&amp;scy;&amp;kcy;&amp;icy;&amp;jcy; &amp;Tcy;&amp;rcy;&amp;ocy;&amp;icy;&amp;tscy;&amp;kcy;&amp;icy;&amp;jcy; &amp;mcy;&amp;ocy;&amp;ncy;&amp;acy;&amp;scy;&amp;tcy;&amp;ycy;&amp;rcy;&amp;softcy; &amp;ncy;&amp;acy; &amp;Kcy;&amp;acy;&amp;rcy;&amp;tcy;&amp;iecy; &amp;pcy;&amp;rcy;&amp;acy;&amp;vcy;&amp;ocy;&amp;scy;&amp;lcy;&amp;acy;&amp;vcy;&amp;icy;&amp;yacy;."/>
          <p:cNvPicPr>
            <a:picLocks noChangeAspect="1" noChangeArrowheads="1"/>
          </p:cNvPicPr>
          <p:nvPr/>
        </p:nvPicPr>
        <p:blipFill>
          <a:blip r:embed="rId3"/>
          <a:srcRect/>
          <a:stretch>
            <a:fillRect/>
          </a:stretch>
        </p:blipFill>
        <p:spPr bwMode="auto">
          <a:xfrm>
            <a:off x="357188" y="2928938"/>
            <a:ext cx="4500562" cy="3500437"/>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Содержимое 1"/>
          <p:cNvSpPr>
            <a:spLocks noGrp="1"/>
          </p:cNvSpPr>
          <p:nvPr>
            <p:ph idx="1"/>
          </p:nvPr>
        </p:nvSpPr>
        <p:spPr>
          <a:xfrm>
            <a:off x="428625" y="1428750"/>
            <a:ext cx="8301038" cy="5000625"/>
          </a:xfrm>
        </p:spPr>
        <p:txBody>
          <a:bodyPr/>
          <a:lstStyle/>
          <a:p>
            <a:pPr eaLnBrk="1" hangingPunct="1"/>
            <a:r>
              <a:rPr lang="ru-RU" i="1" smtClean="0"/>
              <a:t>Источник в честь Казанской иконы Божией Матери. При расчистке этого источника в советские годы была найдена Казанская икона Божией Матери.</a:t>
            </a:r>
          </a:p>
          <a:p>
            <a:pPr eaLnBrk="1" hangingPunct="1"/>
            <a:r>
              <a:rPr lang="ru-RU" i="1" smtClean="0"/>
              <a:t>Источник святого Пантелеймона.</a:t>
            </a:r>
          </a:p>
          <a:p>
            <a:pPr eaLnBrk="1" hangingPunct="1"/>
            <a:r>
              <a:rPr lang="ru-RU" i="1" smtClean="0"/>
              <a:t>Источник Матушки Александры. В 2003 году благоустроен, построены новые часовня и купальня.</a:t>
            </a:r>
          </a:p>
          <a:p>
            <a:pPr eaLnBrk="1" hangingPunct="1"/>
            <a:r>
              <a:rPr lang="ru-RU" i="1" smtClean="0"/>
              <a:t>Источник в честь Иверской иконы Божией Матери.</a:t>
            </a:r>
          </a:p>
          <a:p>
            <a:pPr eaLnBrk="1" hangingPunct="1"/>
            <a:endParaRPr lang="ru-RU" smtClean="0"/>
          </a:p>
        </p:txBody>
      </p:sp>
      <p:sp>
        <p:nvSpPr>
          <p:cNvPr id="3" name="Заголовок 2"/>
          <p:cNvSpPr>
            <a:spLocks noGrp="1"/>
          </p:cNvSpPr>
          <p:nvPr>
            <p:ph type="title"/>
          </p:nvPr>
        </p:nvSpPr>
        <p:spPr>
          <a:xfrm>
            <a:off x="428596" y="428604"/>
            <a:ext cx="8215370" cy="704832"/>
          </a:xfrm>
        </p:spPr>
        <p:txBody>
          <a:bodyPr>
            <a:noAutofit/>
          </a:bodyPr>
          <a:lstStyle/>
          <a:p>
            <a:pPr eaLnBrk="1" fontAlgn="auto" hangingPunct="1">
              <a:spcAft>
                <a:spcPts val="0"/>
              </a:spcAft>
              <a:defRPr/>
            </a:pPr>
            <a:r>
              <a:rPr lang="ru-RU" sz="2400" b="1" smtClean="0"/>
              <a:t>В  окрестностях  монастыря  располагаются  5 святых источника,  4  из  них  находятся  на  территории  Дивеево:</a:t>
            </a:r>
            <a:endParaRPr lang="ru-RU" sz="2400" b="1"/>
          </a:p>
        </p:txBody>
      </p:sp>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Содержимое 1"/>
          <p:cNvSpPr>
            <a:spLocks noGrp="1"/>
          </p:cNvSpPr>
          <p:nvPr>
            <p:ph idx="1"/>
          </p:nvPr>
        </p:nvSpPr>
        <p:spPr>
          <a:xfrm>
            <a:off x="214313" y="4786313"/>
            <a:ext cx="8929687" cy="1714500"/>
          </a:xfrm>
        </p:spPr>
        <p:txBody>
          <a:bodyPr/>
          <a:lstStyle/>
          <a:p>
            <a:pPr eaLnBrk="1" hangingPunct="1"/>
            <a:r>
              <a:rPr lang="ru-RU" smtClean="0"/>
              <a:t>Монастырь «Дивеево» славится не только как святое место. Здесь можно полюбоваться природой. Очень хотелось бы поехать туда и увидеть эту красоту своими глазами!</a:t>
            </a:r>
          </a:p>
        </p:txBody>
      </p:sp>
      <p:pic>
        <p:nvPicPr>
          <p:cNvPr id="21506" name="Picture 2" descr="&amp;Zcy;&amp;acy; &amp;chcy;&amp;ucy;&amp;dcy;&amp;ocy;&amp;mcy; - &amp;kcy; &amp;bcy;&amp;acy;&amp;tcy;&amp;yucy;&amp;shcy;&amp;kcy;&amp;iecy; &amp;Scy;&amp;iecy;&amp;rcy;&amp;acy;&amp;fcy;&amp;icy;&amp;mcy;&amp;ucy; &amp;Mcy;&amp;acy;&amp;tcy;&amp;rcy;&amp;ocy;&amp;ncy;&amp;ycy;.RU"/>
          <p:cNvPicPr>
            <a:picLocks noChangeAspect="1" noChangeArrowheads="1"/>
          </p:cNvPicPr>
          <p:nvPr/>
        </p:nvPicPr>
        <p:blipFill>
          <a:blip r:embed="rId2"/>
          <a:srcRect/>
          <a:stretch>
            <a:fillRect/>
          </a:stretch>
        </p:blipFill>
        <p:spPr bwMode="auto">
          <a:xfrm>
            <a:off x="1785938" y="357188"/>
            <a:ext cx="5357812" cy="4021137"/>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Бумажная">
  <a:themeElements>
    <a:clrScheme name="Бумажная">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Бумажная">
      <a:maj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HG明朝E"/>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Бумажная">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Paper</Template>
  <TotalTime>48</TotalTime>
  <Words>283</Words>
  <Application>Microsoft Office PowerPoint</Application>
  <PresentationFormat>On-screen Show (4:3)</PresentationFormat>
  <Paragraphs>17</Paragraphs>
  <Slides>9</Slides>
  <Notes>0</Notes>
  <HiddenSlides>0</HiddenSlides>
  <MMClips>0</MMClips>
  <ScaleCrop>false</ScaleCrop>
  <HeadingPairs>
    <vt:vector size="6" baseType="variant">
      <vt:variant>
        <vt:lpstr>Использованные шрифты</vt:lpstr>
      </vt:variant>
      <vt:variant>
        <vt:i4>4</vt:i4>
      </vt:variant>
      <vt:variant>
        <vt:lpstr>Шаблон оформления</vt:lpstr>
      </vt:variant>
      <vt:variant>
        <vt:i4>4</vt:i4>
      </vt:variant>
      <vt:variant>
        <vt:lpstr>Заголовки слайдов</vt:lpstr>
      </vt:variant>
      <vt:variant>
        <vt:i4>9</vt:i4>
      </vt:variant>
    </vt:vector>
  </HeadingPairs>
  <TitlesOfParts>
    <vt:vector size="17" baseType="lpstr">
      <vt:lpstr>Arial</vt:lpstr>
      <vt:lpstr>Constantia</vt:lpstr>
      <vt:lpstr>Wingdings 2</vt:lpstr>
      <vt:lpstr>Calibri</vt:lpstr>
      <vt:lpstr>Бумажная</vt:lpstr>
      <vt:lpstr>Бумажная</vt:lpstr>
      <vt:lpstr>Бумажная</vt:lpstr>
      <vt:lpstr>Бумажная</vt:lpstr>
      <vt:lpstr>Слайд 1</vt:lpstr>
      <vt:lpstr>Слайд 2</vt:lpstr>
      <vt:lpstr>Слайд 3</vt:lpstr>
      <vt:lpstr>Слайд 4</vt:lpstr>
      <vt:lpstr>Слайд 5</vt:lpstr>
      <vt:lpstr>Слайд 6</vt:lpstr>
      <vt:lpstr>Слайд 7</vt:lpstr>
      <vt:lpstr>Слайд 8</vt:lpstr>
      <vt:lpstr>Слайд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Монастырь «Дивеево»</dc:title>
  <dc:creator>Юля</dc:creator>
  <cp:lastModifiedBy>климанская</cp:lastModifiedBy>
  <cp:revision>8</cp:revision>
  <dcterms:created xsi:type="dcterms:W3CDTF">2015-01-22T16:31:15Z</dcterms:created>
  <dcterms:modified xsi:type="dcterms:W3CDTF">2015-01-29T13:24:07Z</dcterms:modified>
</cp:coreProperties>
</file>